
<file path=[Content_Types].xml><?xml version="1.0" encoding="utf-8"?>
<Types xmlns="http://schemas.openxmlformats.org/package/2006/content-types">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Lst>
  <p:sldSz cy="9144000" cx="6858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747775"/>
          </p15:clr>
        </p15:guide>
        <p15:guide id="2" pos="216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43447" y="685800"/>
            <a:ext cx="25719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59367b1cfd_0_0:notes"/>
          <p:cNvSpPr/>
          <p:nvPr>
            <p:ph idx="2" type="sldImg"/>
          </p:nvPr>
        </p:nvSpPr>
        <p:spPr>
          <a:xfrm>
            <a:off x="2143434" y="685800"/>
            <a:ext cx="25719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59367b1cf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33781" y="1323689"/>
            <a:ext cx="6390300" cy="36492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33775" y="5038444"/>
            <a:ext cx="6390300" cy="1409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6354343" y="8290163"/>
            <a:ext cx="411600" cy="699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0" name="Shape 90"/>
        <p:cNvGrpSpPr/>
        <p:nvPr/>
      </p:nvGrpSpPr>
      <p:grpSpPr>
        <a:xfrm>
          <a:off x="0" y="0"/>
          <a:ext cx="0" cy="0"/>
          <a:chOff x="0" y="0"/>
          <a:chExt cx="0" cy="0"/>
        </a:xfrm>
      </p:grpSpPr>
      <p:sp>
        <p:nvSpPr>
          <p:cNvPr id="91" name="Google Shape;91;p11"/>
          <p:cNvSpPr txBox="1"/>
          <p:nvPr>
            <p:ph hasCustomPrompt="1" type="title"/>
          </p:nvPr>
        </p:nvSpPr>
        <p:spPr>
          <a:xfrm>
            <a:off x="233775" y="1966444"/>
            <a:ext cx="6390300" cy="34908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92" name="Google Shape;92;p11"/>
          <p:cNvSpPr txBox="1"/>
          <p:nvPr>
            <p:ph idx="1" type="body"/>
          </p:nvPr>
        </p:nvSpPr>
        <p:spPr>
          <a:xfrm>
            <a:off x="233775" y="5603956"/>
            <a:ext cx="6390300" cy="23124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93" name="Google Shape;93;p11"/>
          <p:cNvSpPr txBox="1"/>
          <p:nvPr>
            <p:ph idx="12" type="sldNum"/>
          </p:nvPr>
        </p:nvSpPr>
        <p:spPr>
          <a:xfrm>
            <a:off x="6354343" y="8290163"/>
            <a:ext cx="411600" cy="699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4" name="Shape 94"/>
        <p:cNvGrpSpPr/>
        <p:nvPr/>
      </p:nvGrpSpPr>
      <p:grpSpPr>
        <a:xfrm>
          <a:off x="0" y="0"/>
          <a:ext cx="0" cy="0"/>
          <a:chOff x="0" y="0"/>
          <a:chExt cx="0" cy="0"/>
        </a:xfrm>
      </p:grpSpPr>
      <p:sp>
        <p:nvSpPr>
          <p:cNvPr id="95" name="Google Shape;95;p12"/>
          <p:cNvSpPr txBox="1"/>
          <p:nvPr>
            <p:ph idx="12" type="sldNum"/>
          </p:nvPr>
        </p:nvSpPr>
        <p:spPr>
          <a:xfrm>
            <a:off x="6354343" y="8290163"/>
            <a:ext cx="411600" cy="699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idx="12" type="sldNum"/>
          </p:nvPr>
        </p:nvSpPr>
        <p:spPr>
          <a:xfrm>
            <a:off x="6354343" y="8290163"/>
            <a:ext cx="411600" cy="699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15" name="Google Shape;15;p3"/>
          <p:cNvGrpSpPr/>
          <p:nvPr/>
        </p:nvGrpSpPr>
        <p:grpSpPr>
          <a:xfrm>
            <a:off x="80775" y="5958321"/>
            <a:ext cx="6738249" cy="3102681"/>
            <a:chOff x="80775" y="5729721"/>
            <a:chExt cx="6738249" cy="3102681"/>
          </a:xfrm>
        </p:grpSpPr>
        <p:sp>
          <p:nvSpPr>
            <p:cNvPr id="16" name="Google Shape;16;p3"/>
            <p:cNvSpPr/>
            <p:nvPr/>
          </p:nvSpPr>
          <p:spPr>
            <a:xfrm>
              <a:off x="1849303" y="7026617"/>
              <a:ext cx="548400" cy="536400"/>
            </a:xfrm>
            <a:prstGeom prst="ellipse">
              <a:avLst/>
            </a:prstGeom>
            <a:solidFill>
              <a:srgbClr val="B7B7B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C</a:t>
              </a:r>
              <a:endParaRPr/>
            </a:p>
          </p:txBody>
        </p:sp>
        <p:sp>
          <p:nvSpPr>
            <p:cNvPr id="17" name="Google Shape;17;p3"/>
            <p:cNvSpPr/>
            <p:nvPr/>
          </p:nvSpPr>
          <p:spPr>
            <a:xfrm>
              <a:off x="965039" y="7026617"/>
              <a:ext cx="548400" cy="536400"/>
            </a:xfrm>
            <a:prstGeom prst="ellipse">
              <a:avLst/>
            </a:prstGeom>
            <a:solidFill>
              <a:srgbClr val="B7B7B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C</a:t>
              </a:r>
              <a:endParaRPr/>
            </a:p>
          </p:txBody>
        </p:sp>
        <p:sp>
          <p:nvSpPr>
            <p:cNvPr id="18" name="Google Shape;18;p3"/>
            <p:cNvSpPr/>
            <p:nvPr/>
          </p:nvSpPr>
          <p:spPr>
            <a:xfrm>
              <a:off x="2733568" y="7026617"/>
              <a:ext cx="548400" cy="536400"/>
            </a:xfrm>
            <a:prstGeom prst="ellipse">
              <a:avLst/>
            </a:prstGeom>
            <a:solidFill>
              <a:srgbClr val="B7B7B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C</a:t>
              </a:r>
              <a:endParaRPr/>
            </a:p>
          </p:txBody>
        </p:sp>
        <p:sp>
          <p:nvSpPr>
            <p:cNvPr id="19" name="Google Shape;19;p3"/>
            <p:cNvSpPr/>
            <p:nvPr/>
          </p:nvSpPr>
          <p:spPr>
            <a:xfrm>
              <a:off x="3617832" y="7026617"/>
              <a:ext cx="548400" cy="536400"/>
            </a:xfrm>
            <a:prstGeom prst="ellipse">
              <a:avLst/>
            </a:prstGeom>
            <a:solidFill>
              <a:srgbClr val="B7B7B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C</a:t>
              </a:r>
              <a:endParaRPr/>
            </a:p>
          </p:txBody>
        </p:sp>
        <p:sp>
          <p:nvSpPr>
            <p:cNvPr id="20" name="Google Shape;20;p3"/>
            <p:cNvSpPr/>
            <p:nvPr/>
          </p:nvSpPr>
          <p:spPr>
            <a:xfrm>
              <a:off x="4502096" y="7026617"/>
              <a:ext cx="548400" cy="536400"/>
            </a:xfrm>
            <a:prstGeom prst="ellipse">
              <a:avLst/>
            </a:prstGeom>
            <a:solidFill>
              <a:srgbClr val="B7B7B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C</a:t>
              </a:r>
              <a:endParaRPr/>
            </a:p>
          </p:txBody>
        </p:sp>
        <p:sp>
          <p:nvSpPr>
            <p:cNvPr id="21" name="Google Shape;21;p3"/>
            <p:cNvSpPr/>
            <p:nvPr/>
          </p:nvSpPr>
          <p:spPr>
            <a:xfrm>
              <a:off x="5386360" y="7026617"/>
              <a:ext cx="548400" cy="536400"/>
            </a:xfrm>
            <a:prstGeom prst="ellipse">
              <a:avLst/>
            </a:prstGeom>
            <a:solidFill>
              <a:srgbClr val="B7B7B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C</a:t>
              </a:r>
              <a:endParaRPr/>
            </a:p>
          </p:txBody>
        </p:sp>
        <p:sp>
          <p:nvSpPr>
            <p:cNvPr id="22" name="Google Shape;22;p3"/>
            <p:cNvSpPr/>
            <p:nvPr/>
          </p:nvSpPr>
          <p:spPr>
            <a:xfrm>
              <a:off x="5346380" y="6265935"/>
              <a:ext cx="548400" cy="536400"/>
            </a:xfrm>
            <a:prstGeom prst="ellipse">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O</a:t>
              </a:r>
              <a:endParaRPr/>
            </a:p>
          </p:txBody>
        </p:sp>
        <p:sp>
          <p:nvSpPr>
            <p:cNvPr id="23" name="Google Shape;23;p3"/>
            <p:cNvSpPr/>
            <p:nvPr/>
          </p:nvSpPr>
          <p:spPr>
            <a:xfrm>
              <a:off x="1849295" y="6265935"/>
              <a:ext cx="548400" cy="536400"/>
            </a:xfrm>
            <a:prstGeom prst="ellipse">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O</a:t>
              </a:r>
              <a:endParaRPr/>
            </a:p>
          </p:txBody>
        </p:sp>
        <p:sp>
          <p:nvSpPr>
            <p:cNvPr id="24" name="Google Shape;24;p3"/>
            <p:cNvSpPr/>
            <p:nvPr/>
          </p:nvSpPr>
          <p:spPr>
            <a:xfrm>
              <a:off x="965045" y="6265935"/>
              <a:ext cx="548400" cy="536400"/>
            </a:xfrm>
            <a:prstGeom prst="ellipse">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O</a:t>
              </a:r>
              <a:endParaRPr/>
            </a:p>
          </p:txBody>
        </p:sp>
        <p:sp>
          <p:nvSpPr>
            <p:cNvPr id="25" name="Google Shape;25;p3"/>
            <p:cNvSpPr/>
            <p:nvPr/>
          </p:nvSpPr>
          <p:spPr>
            <a:xfrm>
              <a:off x="2733511" y="7759788"/>
              <a:ext cx="548400" cy="536400"/>
            </a:xfrm>
            <a:prstGeom prst="ellipse">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O</a:t>
              </a:r>
              <a:endParaRPr/>
            </a:p>
          </p:txBody>
        </p:sp>
        <p:sp>
          <p:nvSpPr>
            <p:cNvPr id="26" name="Google Shape;26;p3"/>
            <p:cNvSpPr/>
            <p:nvPr/>
          </p:nvSpPr>
          <p:spPr>
            <a:xfrm>
              <a:off x="4495404" y="6265935"/>
              <a:ext cx="548400" cy="536400"/>
            </a:xfrm>
            <a:prstGeom prst="ellipse">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O</a:t>
              </a:r>
              <a:endParaRPr/>
            </a:p>
          </p:txBody>
        </p:sp>
        <p:sp>
          <p:nvSpPr>
            <p:cNvPr id="27" name="Google Shape;27;p3"/>
            <p:cNvSpPr/>
            <p:nvPr/>
          </p:nvSpPr>
          <p:spPr>
            <a:xfrm>
              <a:off x="3613368" y="6277519"/>
              <a:ext cx="548400" cy="536400"/>
            </a:xfrm>
            <a:prstGeom prst="ellipse">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O</a:t>
              </a:r>
              <a:endParaRPr/>
            </a:p>
          </p:txBody>
        </p:sp>
        <p:sp>
          <p:nvSpPr>
            <p:cNvPr id="28" name="Google Shape;28;p3"/>
            <p:cNvSpPr/>
            <p:nvPr/>
          </p:nvSpPr>
          <p:spPr>
            <a:xfrm>
              <a:off x="80775" y="7026617"/>
              <a:ext cx="548400" cy="5364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H</a:t>
              </a:r>
              <a:endParaRPr/>
            </a:p>
          </p:txBody>
        </p:sp>
        <p:sp>
          <p:nvSpPr>
            <p:cNvPr id="29" name="Google Shape;29;p3"/>
            <p:cNvSpPr/>
            <p:nvPr/>
          </p:nvSpPr>
          <p:spPr>
            <a:xfrm>
              <a:off x="6270624" y="7026617"/>
              <a:ext cx="548400" cy="5364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H</a:t>
              </a:r>
              <a:endParaRPr/>
            </a:p>
          </p:txBody>
        </p:sp>
        <p:sp>
          <p:nvSpPr>
            <p:cNvPr id="30" name="Google Shape;30;p3"/>
            <p:cNvSpPr/>
            <p:nvPr/>
          </p:nvSpPr>
          <p:spPr>
            <a:xfrm>
              <a:off x="4498450" y="7759788"/>
              <a:ext cx="548400" cy="5364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H</a:t>
              </a:r>
              <a:endParaRPr/>
            </a:p>
          </p:txBody>
        </p:sp>
        <p:sp>
          <p:nvSpPr>
            <p:cNvPr id="31" name="Google Shape;31;p3"/>
            <p:cNvSpPr/>
            <p:nvPr/>
          </p:nvSpPr>
          <p:spPr>
            <a:xfrm>
              <a:off x="3615980" y="7759788"/>
              <a:ext cx="548400" cy="5364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H</a:t>
              </a:r>
              <a:endParaRPr/>
            </a:p>
          </p:txBody>
        </p:sp>
        <p:sp>
          <p:nvSpPr>
            <p:cNvPr id="32" name="Google Shape;32;p3"/>
            <p:cNvSpPr/>
            <p:nvPr/>
          </p:nvSpPr>
          <p:spPr>
            <a:xfrm>
              <a:off x="965045" y="7787299"/>
              <a:ext cx="548400" cy="5364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H</a:t>
              </a:r>
              <a:endParaRPr/>
            </a:p>
          </p:txBody>
        </p:sp>
        <p:sp>
          <p:nvSpPr>
            <p:cNvPr id="33" name="Google Shape;33;p3"/>
            <p:cNvSpPr/>
            <p:nvPr/>
          </p:nvSpPr>
          <p:spPr>
            <a:xfrm>
              <a:off x="965045" y="5729721"/>
              <a:ext cx="548400" cy="5364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H</a:t>
              </a:r>
              <a:endParaRPr/>
            </a:p>
          </p:txBody>
        </p:sp>
        <p:sp>
          <p:nvSpPr>
            <p:cNvPr id="34" name="Google Shape;34;p3"/>
            <p:cNvSpPr/>
            <p:nvPr/>
          </p:nvSpPr>
          <p:spPr>
            <a:xfrm>
              <a:off x="2731331" y="6265935"/>
              <a:ext cx="548400" cy="5364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H</a:t>
              </a:r>
              <a:endParaRPr/>
            </a:p>
          </p:txBody>
        </p:sp>
        <p:sp>
          <p:nvSpPr>
            <p:cNvPr id="35" name="Google Shape;35;p3"/>
            <p:cNvSpPr/>
            <p:nvPr/>
          </p:nvSpPr>
          <p:spPr>
            <a:xfrm>
              <a:off x="2741280" y="8296002"/>
              <a:ext cx="548400" cy="5364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H</a:t>
              </a:r>
              <a:endParaRPr/>
            </a:p>
          </p:txBody>
        </p:sp>
        <p:sp>
          <p:nvSpPr>
            <p:cNvPr id="36" name="Google Shape;36;p3"/>
            <p:cNvSpPr/>
            <p:nvPr/>
          </p:nvSpPr>
          <p:spPr>
            <a:xfrm>
              <a:off x="3613368" y="5737316"/>
              <a:ext cx="548400" cy="5364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H</a:t>
              </a:r>
              <a:endParaRPr/>
            </a:p>
          </p:txBody>
        </p:sp>
        <p:sp>
          <p:nvSpPr>
            <p:cNvPr id="37" name="Google Shape;37;p3"/>
            <p:cNvSpPr/>
            <p:nvPr/>
          </p:nvSpPr>
          <p:spPr>
            <a:xfrm>
              <a:off x="4479874" y="5729721"/>
              <a:ext cx="548400" cy="5364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H</a:t>
              </a:r>
              <a:endParaRPr/>
            </a:p>
          </p:txBody>
        </p:sp>
        <p:sp>
          <p:nvSpPr>
            <p:cNvPr id="38" name="Google Shape;38;p3"/>
            <p:cNvSpPr/>
            <p:nvPr/>
          </p:nvSpPr>
          <p:spPr>
            <a:xfrm>
              <a:off x="5346380" y="5729721"/>
              <a:ext cx="548400" cy="5364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H</a:t>
              </a:r>
              <a:endParaRPr/>
            </a:p>
          </p:txBody>
        </p:sp>
        <p:sp>
          <p:nvSpPr>
            <p:cNvPr id="39" name="Google Shape;39;p3"/>
            <p:cNvSpPr/>
            <p:nvPr/>
          </p:nvSpPr>
          <p:spPr>
            <a:xfrm>
              <a:off x="5386355" y="7759788"/>
              <a:ext cx="548400" cy="5364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H</a:t>
              </a:r>
              <a:endParaRPr/>
            </a:p>
          </p:txBody>
        </p:sp>
        <p:cxnSp>
          <p:nvCxnSpPr>
            <p:cNvPr id="40" name="Google Shape;40;p3"/>
            <p:cNvCxnSpPr>
              <a:stCxn id="28" idx="6"/>
              <a:endCxn id="17" idx="2"/>
            </p:cNvCxnSpPr>
            <p:nvPr/>
          </p:nvCxnSpPr>
          <p:spPr>
            <a:xfrm>
              <a:off x="629175" y="7294817"/>
              <a:ext cx="336000" cy="0"/>
            </a:xfrm>
            <a:prstGeom prst="straightConnector1">
              <a:avLst/>
            </a:prstGeom>
            <a:noFill/>
            <a:ln cap="flat" cmpd="sng" w="9525">
              <a:solidFill>
                <a:schemeClr val="dk2"/>
              </a:solidFill>
              <a:prstDash val="solid"/>
              <a:round/>
              <a:headEnd len="med" w="med" type="none"/>
              <a:tailEnd len="med" w="med" type="none"/>
            </a:ln>
          </p:spPr>
        </p:cxnSp>
        <p:cxnSp>
          <p:nvCxnSpPr>
            <p:cNvPr id="41" name="Google Shape;41;p3"/>
            <p:cNvCxnSpPr>
              <a:stCxn id="17" idx="6"/>
              <a:endCxn id="16" idx="2"/>
            </p:cNvCxnSpPr>
            <p:nvPr/>
          </p:nvCxnSpPr>
          <p:spPr>
            <a:xfrm>
              <a:off x="1513439" y="7294817"/>
              <a:ext cx="336000" cy="0"/>
            </a:xfrm>
            <a:prstGeom prst="straightConnector1">
              <a:avLst/>
            </a:prstGeom>
            <a:noFill/>
            <a:ln cap="flat" cmpd="sng" w="9525">
              <a:solidFill>
                <a:schemeClr val="dk2"/>
              </a:solidFill>
              <a:prstDash val="solid"/>
              <a:round/>
              <a:headEnd len="med" w="med" type="none"/>
              <a:tailEnd len="med" w="med" type="none"/>
            </a:ln>
          </p:spPr>
        </p:cxnSp>
        <p:cxnSp>
          <p:nvCxnSpPr>
            <p:cNvPr id="42" name="Google Shape;42;p3"/>
            <p:cNvCxnSpPr>
              <a:stCxn id="16" idx="6"/>
              <a:endCxn id="18" idx="2"/>
            </p:cNvCxnSpPr>
            <p:nvPr/>
          </p:nvCxnSpPr>
          <p:spPr>
            <a:xfrm>
              <a:off x="2397703" y="7294817"/>
              <a:ext cx="336000" cy="0"/>
            </a:xfrm>
            <a:prstGeom prst="straightConnector1">
              <a:avLst/>
            </a:prstGeom>
            <a:noFill/>
            <a:ln cap="flat" cmpd="sng" w="9525">
              <a:solidFill>
                <a:schemeClr val="dk2"/>
              </a:solidFill>
              <a:prstDash val="solid"/>
              <a:round/>
              <a:headEnd len="med" w="med" type="none"/>
              <a:tailEnd len="med" w="med" type="none"/>
            </a:ln>
          </p:spPr>
        </p:cxnSp>
        <p:cxnSp>
          <p:nvCxnSpPr>
            <p:cNvPr id="43" name="Google Shape;43;p3"/>
            <p:cNvCxnSpPr>
              <a:stCxn id="16" idx="0"/>
              <a:endCxn id="23" idx="4"/>
            </p:cNvCxnSpPr>
            <p:nvPr/>
          </p:nvCxnSpPr>
          <p:spPr>
            <a:xfrm rot="10800000">
              <a:off x="2123503" y="6802217"/>
              <a:ext cx="0" cy="224400"/>
            </a:xfrm>
            <a:prstGeom prst="straightConnector1">
              <a:avLst/>
            </a:prstGeom>
            <a:noFill/>
            <a:ln cap="flat" cmpd="sng" w="9525">
              <a:solidFill>
                <a:schemeClr val="dk2"/>
              </a:solidFill>
              <a:prstDash val="solid"/>
              <a:round/>
              <a:headEnd len="med" w="med" type="none"/>
              <a:tailEnd len="med" w="med" type="none"/>
            </a:ln>
          </p:spPr>
        </p:cxnSp>
        <p:cxnSp>
          <p:nvCxnSpPr>
            <p:cNvPr id="44" name="Google Shape;44;p3"/>
            <p:cNvCxnSpPr>
              <a:stCxn id="17" idx="0"/>
              <a:endCxn id="24" idx="4"/>
            </p:cNvCxnSpPr>
            <p:nvPr/>
          </p:nvCxnSpPr>
          <p:spPr>
            <a:xfrm rot="10800000">
              <a:off x="1239239" y="6802217"/>
              <a:ext cx="0" cy="224400"/>
            </a:xfrm>
            <a:prstGeom prst="straightConnector1">
              <a:avLst/>
            </a:prstGeom>
            <a:noFill/>
            <a:ln cap="flat" cmpd="sng" w="9525">
              <a:solidFill>
                <a:schemeClr val="dk2"/>
              </a:solidFill>
              <a:prstDash val="solid"/>
              <a:round/>
              <a:headEnd len="med" w="med" type="none"/>
              <a:tailEnd len="med" w="med" type="none"/>
            </a:ln>
          </p:spPr>
        </p:cxnSp>
        <p:cxnSp>
          <p:nvCxnSpPr>
            <p:cNvPr id="45" name="Google Shape;45;p3"/>
            <p:cNvCxnSpPr/>
            <p:nvPr/>
          </p:nvCxnSpPr>
          <p:spPr>
            <a:xfrm>
              <a:off x="5050663" y="7288144"/>
              <a:ext cx="335700" cy="0"/>
            </a:xfrm>
            <a:prstGeom prst="straightConnector1">
              <a:avLst/>
            </a:prstGeom>
            <a:noFill/>
            <a:ln cap="flat" cmpd="sng" w="9525">
              <a:solidFill>
                <a:schemeClr val="dk2"/>
              </a:solidFill>
              <a:prstDash val="solid"/>
              <a:round/>
              <a:headEnd len="med" w="med" type="none"/>
              <a:tailEnd len="med" w="med" type="none"/>
            </a:ln>
          </p:spPr>
        </p:cxnSp>
        <p:cxnSp>
          <p:nvCxnSpPr>
            <p:cNvPr id="46" name="Google Shape;46;p3"/>
            <p:cNvCxnSpPr/>
            <p:nvPr/>
          </p:nvCxnSpPr>
          <p:spPr>
            <a:xfrm>
              <a:off x="5934913" y="7294724"/>
              <a:ext cx="335700" cy="0"/>
            </a:xfrm>
            <a:prstGeom prst="straightConnector1">
              <a:avLst/>
            </a:prstGeom>
            <a:noFill/>
            <a:ln cap="flat" cmpd="sng" w="9525">
              <a:solidFill>
                <a:schemeClr val="dk2"/>
              </a:solidFill>
              <a:prstDash val="solid"/>
              <a:round/>
              <a:headEnd len="med" w="med" type="none"/>
              <a:tailEnd len="med" w="med" type="none"/>
            </a:ln>
          </p:spPr>
        </p:cxnSp>
        <p:cxnSp>
          <p:nvCxnSpPr>
            <p:cNvPr id="47" name="Google Shape;47;p3"/>
            <p:cNvCxnSpPr>
              <a:stCxn id="19" idx="6"/>
              <a:endCxn id="20" idx="2"/>
            </p:cNvCxnSpPr>
            <p:nvPr/>
          </p:nvCxnSpPr>
          <p:spPr>
            <a:xfrm>
              <a:off x="4166232" y="7294817"/>
              <a:ext cx="336000" cy="0"/>
            </a:xfrm>
            <a:prstGeom prst="straightConnector1">
              <a:avLst/>
            </a:prstGeom>
            <a:noFill/>
            <a:ln cap="flat" cmpd="sng" w="9525">
              <a:solidFill>
                <a:schemeClr val="dk2"/>
              </a:solidFill>
              <a:prstDash val="solid"/>
              <a:round/>
              <a:headEnd len="med" w="med" type="none"/>
              <a:tailEnd len="med" w="med" type="none"/>
            </a:ln>
          </p:spPr>
        </p:cxnSp>
        <p:cxnSp>
          <p:nvCxnSpPr>
            <p:cNvPr id="48" name="Google Shape;48;p3"/>
            <p:cNvCxnSpPr>
              <a:stCxn id="18" idx="6"/>
              <a:endCxn id="19" idx="2"/>
            </p:cNvCxnSpPr>
            <p:nvPr/>
          </p:nvCxnSpPr>
          <p:spPr>
            <a:xfrm>
              <a:off x="3281968" y="7294817"/>
              <a:ext cx="336000" cy="0"/>
            </a:xfrm>
            <a:prstGeom prst="straightConnector1">
              <a:avLst/>
            </a:prstGeom>
            <a:noFill/>
            <a:ln cap="flat" cmpd="sng" w="9525">
              <a:solidFill>
                <a:schemeClr val="dk2"/>
              </a:solidFill>
              <a:prstDash val="solid"/>
              <a:round/>
              <a:headEnd len="med" w="med" type="none"/>
              <a:tailEnd len="med" w="med" type="none"/>
            </a:ln>
          </p:spPr>
        </p:cxnSp>
        <p:cxnSp>
          <p:nvCxnSpPr>
            <p:cNvPr id="49" name="Google Shape;49;p3"/>
            <p:cNvCxnSpPr>
              <a:stCxn id="18" idx="0"/>
              <a:endCxn id="34" idx="4"/>
            </p:cNvCxnSpPr>
            <p:nvPr/>
          </p:nvCxnSpPr>
          <p:spPr>
            <a:xfrm rot="10800000">
              <a:off x="3005668" y="6802217"/>
              <a:ext cx="2100" cy="224400"/>
            </a:xfrm>
            <a:prstGeom prst="straightConnector1">
              <a:avLst/>
            </a:prstGeom>
            <a:noFill/>
            <a:ln cap="flat" cmpd="sng" w="9525">
              <a:solidFill>
                <a:schemeClr val="dk2"/>
              </a:solidFill>
              <a:prstDash val="solid"/>
              <a:round/>
              <a:headEnd len="med" w="med" type="none"/>
              <a:tailEnd len="med" w="med" type="none"/>
            </a:ln>
          </p:spPr>
        </p:cxnSp>
        <p:cxnSp>
          <p:nvCxnSpPr>
            <p:cNvPr id="50" name="Google Shape;50;p3"/>
            <p:cNvCxnSpPr>
              <a:stCxn id="18" idx="4"/>
              <a:endCxn id="25" idx="0"/>
            </p:cNvCxnSpPr>
            <p:nvPr/>
          </p:nvCxnSpPr>
          <p:spPr>
            <a:xfrm>
              <a:off x="3007768" y="7563017"/>
              <a:ext cx="0" cy="196800"/>
            </a:xfrm>
            <a:prstGeom prst="straightConnector1">
              <a:avLst/>
            </a:prstGeom>
            <a:noFill/>
            <a:ln cap="flat" cmpd="sng" w="9525">
              <a:solidFill>
                <a:schemeClr val="dk2"/>
              </a:solidFill>
              <a:prstDash val="solid"/>
              <a:round/>
              <a:headEnd len="med" w="med" type="none"/>
              <a:tailEnd len="med" w="med" type="none"/>
            </a:ln>
          </p:spPr>
        </p:cxnSp>
        <p:cxnSp>
          <p:nvCxnSpPr>
            <p:cNvPr id="51" name="Google Shape;51;p3"/>
            <p:cNvCxnSpPr>
              <a:stCxn id="19" idx="4"/>
              <a:endCxn id="31" idx="0"/>
            </p:cNvCxnSpPr>
            <p:nvPr/>
          </p:nvCxnSpPr>
          <p:spPr>
            <a:xfrm flipH="1">
              <a:off x="3890232" y="7563017"/>
              <a:ext cx="1800" cy="196800"/>
            </a:xfrm>
            <a:prstGeom prst="straightConnector1">
              <a:avLst/>
            </a:prstGeom>
            <a:noFill/>
            <a:ln cap="flat" cmpd="sng" w="9525">
              <a:solidFill>
                <a:schemeClr val="dk2"/>
              </a:solidFill>
              <a:prstDash val="solid"/>
              <a:round/>
              <a:headEnd len="med" w="med" type="none"/>
              <a:tailEnd len="med" w="med" type="none"/>
            </a:ln>
          </p:spPr>
        </p:cxnSp>
        <p:cxnSp>
          <p:nvCxnSpPr>
            <p:cNvPr id="52" name="Google Shape;52;p3"/>
            <p:cNvCxnSpPr>
              <a:endCxn id="32" idx="0"/>
            </p:cNvCxnSpPr>
            <p:nvPr/>
          </p:nvCxnSpPr>
          <p:spPr>
            <a:xfrm>
              <a:off x="1239245" y="7562899"/>
              <a:ext cx="0" cy="224400"/>
            </a:xfrm>
            <a:prstGeom prst="straightConnector1">
              <a:avLst/>
            </a:prstGeom>
            <a:noFill/>
            <a:ln cap="flat" cmpd="sng" w="9525">
              <a:solidFill>
                <a:schemeClr val="dk2"/>
              </a:solidFill>
              <a:prstDash val="solid"/>
              <a:round/>
              <a:headEnd len="med" w="med" type="none"/>
              <a:tailEnd len="med" w="med" type="none"/>
            </a:ln>
          </p:spPr>
        </p:cxnSp>
        <p:cxnSp>
          <p:nvCxnSpPr>
            <p:cNvPr id="53" name="Google Shape;53;p3"/>
            <p:cNvCxnSpPr>
              <a:stCxn id="19" idx="0"/>
              <a:endCxn id="27" idx="4"/>
            </p:cNvCxnSpPr>
            <p:nvPr/>
          </p:nvCxnSpPr>
          <p:spPr>
            <a:xfrm rot="10800000">
              <a:off x="3887532" y="6813917"/>
              <a:ext cx="4500" cy="212700"/>
            </a:xfrm>
            <a:prstGeom prst="straightConnector1">
              <a:avLst/>
            </a:prstGeom>
            <a:noFill/>
            <a:ln cap="flat" cmpd="sng" w="9525">
              <a:solidFill>
                <a:schemeClr val="dk2"/>
              </a:solidFill>
              <a:prstDash val="solid"/>
              <a:round/>
              <a:headEnd len="med" w="med" type="none"/>
              <a:tailEnd len="med" w="med" type="none"/>
            </a:ln>
          </p:spPr>
        </p:cxnSp>
        <p:cxnSp>
          <p:nvCxnSpPr>
            <p:cNvPr id="54" name="Google Shape;54;p3"/>
            <p:cNvCxnSpPr>
              <a:stCxn id="20" idx="0"/>
              <a:endCxn id="26" idx="4"/>
            </p:cNvCxnSpPr>
            <p:nvPr/>
          </p:nvCxnSpPr>
          <p:spPr>
            <a:xfrm rot="10800000">
              <a:off x="4769696" y="6802217"/>
              <a:ext cx="6600" cy="224400"/>
            </a:xfrm>
            <a:prstGeom prst="straightConnector1">
              <a:avLst/>
            </a:prstGeom>
            <a:noFill/>
            <a:ln cap="flat" cmpd="sng" w="9525">
              <a:solidFill>
                <a:schemeClr val="dk2"/>
              </a:solidFill>
              <a:prstDash val="solid"/>
              <a:round/>
              <a:headEnd len="med" w="med" type="none"/>
              <a:tailEnd len="med" w="med" type="none"/>
            </a:ln>
          </p:spPr>
        </p:cxnSp>
        <p:cxnSp>
          <p:nvCxnSpPr>
            <p:cNvPr id="55" name="Google Shape;55;p3"/>
            <p:cNvCxnSpPr/>
            <p:nvPr/>
          </p:nvCxnSpPr>
          <p:spPr>
            <a:xfrm rot="10800000">
              <a:off x="5653741" y="6802217"/>
              <a:ext cx="6900" cy="224400"/>
            </a:xfrm>
            <a:prstGeom prst="straightConnector1">
              <a:avLst/>
            </a:prstGeom>
            <a:noFill/>
            <a:ln cap="flat" cmpd="sng" w="9525">
              <a:solidFill>
                <a:schemeClr val="dk2"/>
              </a:solidFill>
              <a:prstDash val="solid"/>
              <a:round/>
              <a:headEnd len="med" w="med" type="none"/>
              <a:tailEnd len="med" w="med" type="none"/>
            </a:ln>
          </p:spPr>
        </p:cxnSp>
        <p:cxnSp>
          <p:nvCxnSpPr>
            <p:cNvPr id="56" name="Google Shape;56;p3"/>
            <p:cNvCxnSpPr>
              <a:stCxn id="20" idx="4"/>
              <a:endCxn id="30" idx="0"/>
            </p:cNvCxnSpPr>
            <p:nvPr/>
          </p:nvCxnSpPr>
          <p:spPr>
            <a:xfrm flipH="1">
              <a:off x="4772696" y="7563017"/>
              <a:ext cx="3600" cy="196800"/>
            </a:xfrm>
            <a:prstGeom prst="straightConnector1">
              <a:avLst/>
            </a:prstGeom>
            <a:noFill/>
            <a:ln cap="flat" cmpd="sng" w="9525">
              <a:solidFill>
                <a:schemeClr val="dk2"/>
              </a:solidFill>
              <a:prstDash val="solid"/>
              <a:round/>
              <a:headEnd len="med" w="med" type="none"/>
              <a:tailEnd len="med" w="med" type="none"/>
            </a:ln>
          </p:spPr>
        </p:cxnSp>
        <p:cxnSp>
          <p:nvCxnSpPr>
            <p:cNvPr id="57" name="Google Shape;57;p3"/>
            <p:cNvCxnSpPr>
              <a:stCxn id="21" idx="4"/>
              <a:endCxn id="39" idx="0"/>
            </p:cNvCxnSpPr>
            <p:nvPr/>
          </p:nvCxnSpPr>
          <p:spPr>
            <a:xfrm>
              <a:off x="5660560" y="7563017"/>
              <a:ext cx="0" cy="196800"/>
            </a:xfrm>
            <a:prstGeom prst="straightConnector1">
              <a:avLst/>
            </a:prstGeom>
            <a:noFill/>
            <a:ln cap="flat" cmpd="sng" w="9525">
              <a:solidFill>
                <a:schemeClr val="dk2"/>
              </a:solidFill>
              <a:prstDash val="solid"/>
              <a:round/>
              <a:headEnd len="med" w="med" type="none"/>
              <a:tailEnd len="med" w="med" type="none"/>
            </a:ln>
          </p:spPr>
        </p:cxnSp>
      </p:grpSp>
      <p:sp>
        <p:nvSpPr>
          <p:cNvPr id="58" name="Google Shape;58;p3"/>
          <p:cNvSpPr/>
          <p:nvPr/>
        </p:nvSpPr>
        <p:spPr>
          <a:xfrm>
            <a:off x="3403850" y="1710425"/>
            <a:ext cx="3362100" cy="2008500"/>
          </a:xfrm>
          <a:prstGeom prst="rect">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Drag molecules here and break bonds</a:t>
            </a:r>
            <a:endParaRPr/>
          </a:p>
        </p:txBody>
      </p:sp>
      <p:sp>
        <p:nvSpPr>
          <p:cNvPr id="59" name="Google Shape;59;p3"/>
          <p:cNvSpPr txBox="1"/>
          <p:nvPr/>
        </p:nvSpPr>
        <p:spPr>
          <a:xfrm>
            <a:off x="80775" y="1883425"/>
            <a:ext cx="33621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2"/>
                </a:solidFill>
              </a:rPr>
              <a:t>Breaking Bonds</a:t>
            </a:r>
            <a:endParaRPr b="1">
              <a:solidFill>
                <a:schemeClr val="dk2"/>
              </a:solidFill>
            </a:endParaRPr>
          </a:p>
          <a:p>
            <a:pPr indent="0" lvl="0" marL="0" rtl="0" algn="l">
              <a:spcBef>
                <a:spcPts val="0"/>
              </a:spcBef>
              <a:spcAft>
                <a:spcPts val="0"/>
              </a:spcAft>
              <a:buNone/>
            </a:pPr>
            <a:r>
              <a:rPr lang="en">
                <a:solidFill>
                  <a:schemeClr val="dk2"/>
                </a:solidFill>
              </a:rPr>
              <a:t>Drag one water molecule and one carbon dioxide molecule into this box.  Right click on each one and choose “Ungroup.”  This breaks the bonds in the molecules.</a:t>
            </a:r>
            <a:endParaRPr>
              <a:solidFill>
                <a:schemeClr val="dk2"/>
              </a:solidFill>
            </a:endParaRPr>
          </a:p>
        </p:txBody>
      </p:sp>
      <p:sp>
        <p:nvSpPr>
          <p:cNvPr id="60" name="Google Shape;60;p3"/>
          <p:cNvSpPr txBox="1"/>
          <p:nvPr/>
        </p:nvSpPr>
        <p:spPr>
          <a:xfrm>
            <a:off x="80775" y="3868150"/>
            <a:ext cx="3323100" cy="212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2"/>
                </a:solidFill>
              </a:rPr>
              <a:t>Making New </a:t>
            </a:r>
            <a:r>
              <a:rPr b="1" lang="en">
                <a:solidFill>
                  <a:schemeClr val="dk2"/>
                </a:solidFill>
              </a:rPr>
              <a:t>Bonds</a:t>
            </a:r>
            <a:endParaRPr b="1">
              <a:solidFill>
                <a:schemeClr val="dk2"/>
              </a:solidFill>
            </a:endParaRPr>
          </a:p>
          <a:p>
            <a:pPr indent="0" lvl="0" marL="0" rtl="0" algn="l">
              <a:spcBef>
                <a:spcPts val="0"/>
              </a:spcBef>
              <a:spcAft>
                <a:spcPts val="0"/>
              </a:spcAft>
              <a:buNone/>
            </a:pPr>
            <a:r>
              <a:rPr lang="en">
                <a:solidFill>
                  <a:schemeClr val="dk2"/>
                </a:solidFill>
              </a:rPr>
              <a:t>Once you break the bonds above, drag each atom from the box above to the fructose molecule below, putting one atom on each matching spot.  If you have any excess atoms, you can put them in this “excess atoms” box.Repeat the process until all spots on the fructose model are filled. </a:t>
            </a:r>
            <a:endParaRPr>
              <a:solidFill>
                <a:schemeClr val="dk2"/>
              </a:solidFill>
            </a:endParaRPr>
          </a:p>
        </p:txBody>
      </p:sp>
      <p:sp>
        <p:nvSpPr>
          <p:cNvPr id="61" name="Google Shape;61;p3"/>
          <p:cNvSpPr/>
          <p:nvPr/>
        </p:nvSpPr>
        <p:spPr>
          <a:xfrm>
            <a:off x="3403900" y="4026025"/>
            <a:ext cx="3362100" cy="1693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Excess Atoms</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2" name="Shape 62"/>
        <p:cNvGrpSpPr/>
        <p:nvPr/>
      </p:nvGrpSpPr>
      <p:grpSpPr>
        <a:xfrm>
          <a:off x="0" y="0"/>
          <a:ext cx="0" cy="0"/>
          <a:chOff x="0" y="0"/>
          <a:chExt cx="0" cy="0"/>
        </a:xfrm>
      </p:grpSpPr>
      <p:sp>
        <p:nvSpPr>
          <p:cNvPr id="63" name="Google Shape;63;p4"/>
          <p:cNvSpPr txBox="1"/>
          <p:nvPr>
            <p:ph type="title"/>
          </p:nvPr>
        </p:nvSpPr>
        <p:spPr>
          <a:xfrm>
            <a:off x="233775" y="791156"/>
            <a:ext cx="6390300" cy="10182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4" name="Google Shape;64;p4"/>
          <p:cNvSpPr txBox="1"/>
          <p:nvPr>
            <p:ph idx="1" type="body"/>
          </p:nvPr>
        </p:nvSpPr>
        <p:spPr>
          <a:xfrm>
            <a:off x="233775" y="2048844"/>
            <a:ext cx="6390300" cy="60735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65" name="Google Shape;65;p4"/>
          <p:cNvSpPr txBox="1"/>
          <p:nvPr>
            <p:ph idx="12" type="sldNum"/>
          </p:nvPr>
        </p:nvSpPr>
        <p:spPr>
          <a:xfrm>
            <a:off x="6354343" y="8290163"/>
            <a:ext cx="411600" cy="699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6" name="Shape 66"/>
        <p:cNvGrpSpPr/>
        <p:nvPr/>
      </p:nvGrpSpPr>
      <p:grpSpPr>
        <a:xfrm>
          <a:off x="0" y="0"/>
          <a:ext cx="0" cy="0"/>
          <a:chOff x="0" y="0"/>
          <a:chExt cx="0" cy="0"/>
        </a:xfrm>
      </p:grpSpPr>
      <p:sp>
        <p:nvSpPr>
          <p:cNvPr id="67" name="Google Shape;67;p5"/>
          <p:cNvSpPr txBox="1"/>
          <p:nvPr>
            <p:ph type="title"/>
          </p:nvPr>
        </p:nvSpPr>
        <p:spPr>
          <a:xfrm>
            <a:off x="233775" y="791156"/>
            <a:ext cx="6390300" cy="10182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8" name="Google Shape;68;p5"/>
          <p:cNvSpPr txBox="1"/>
          <p:nvPr>
            <p:ph idx="1" type="body"/>
          </p:nvPr>
        </p:nvSpPr>
        <p:spPr>
          <a:xfrm>
            <a:off x="233775" y="2048844"/>
            <a:ext cx="3000000" cy="6073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69" name="Google Shape;69;p5"/>
          <p:cNvSpPr txBox="1"/>
          <p:nvPr>
            <p:ph idx="2" type="body"/>
          </p:nvPr>
        </p:nvSpPr>
        <p:spPr>
          <a:xfrm>
            <a:off x="3624300" y="2048844"/>
            <a:ext cx="3000000" cy="6073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70" name="Google Shape;70;p5"/>
          <p:cNvSpPr txBox="1"/>
          <p:nvPr>
            <p:ph idx="12" type="sldNum"/>
          </p:nvPr>
        </p:nvSpPr>
        <p:spPr>
          <a:xfrm>
            <a:off x="6354343" y="8290163"/>
            <a:ext cx="411600" cy="699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1" name="Shape 71"/>
        <p:cNvGrpSpPr/>
        <p:nvPr/>
      </p:nvGrpSpPr>
      <p:grpSpPr>
        <a:xfrm>
          <a:off x="0" y="0"/>
          <a:ext cx="0" cy="0"/>
          <a:chOff x="0" y="0"/>
          <a:chExt cx="0" cy="0"/>
        </a:xfrm>
      </p:grpSpPr>
      <p:sp>
        <p:nvSpPr>
          <p:cNvPr id="72" name="Google Shape;72;p6"/>
          <p:cNvSpPr txBox="1"/>
          <p:nvPr>
            <p:ph type="title"/>
          </p:nvPr>
        </p:nvSpPr>
        <p:spPr>
          <a:xfrm>
            <a:off x="233775" y="791156"/>
            <a:ext cx="6390300" cy="10182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3" name="Google Shape;73;p6"/>
          <p:cNvSpPr txBox="1"/>
          <p:nvPr>
            <p:ph idx="12" type="sldNum"/>
          </p:nvPr>
        </p:nvSpPr>
        <p:spPr>
          <a:xfrm>
            <a:off x="6354343" y="8290163"/>
            <a:ext cx="411600" cy="699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4" name="Shape 74"/>
        <p:cNvGrpSpPr/>
        <p:nvPr/>
      </p:nvGrpSpPr>
      <p:grpSpPr>
        <a:xfrm>
          <a:off x="0" y="0"/>
          <a:ext cx="0" cy="0"/>
          <a:chOff x="0" y="0"/>
          <a:chExt cx="0" cy="0"/>
        </a:xfrm>
      </p:grpSpPr>
      <p:sp>
        <p:nvSpPr>
          <p:cNvPr id="75" name="Google Shape;75;p7"/>
          <p:cNvSpPr txBox="1"/>
          <p:nvPr>
            <p:ph type="title"/>
          </p:nvPr>
        </p:nvSpPr>
        <p:spPr>
          <a:xfrm>
            <a:off x="233775" y="987733"/>
            <a:ext cx="2106000" cy="13434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76" name="Google Shape;76;p7"/>
          <p:cNvSpPr txBox="1"/>
          <p:nvPr>
            <p:ph idx="1" type="body"/>
          </p:nvPr>
        </p:nvSpPr>
        <p:spPr>
          <a:xfrm>
            <a:off x="233775" y="2470400"/>
            <a:ext cx="2106000" cy="5652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77" name="Google Shape;77;p7"/>
          <p:cNvSpPr txBox="1"/>
          <p:nvPr>
            <p:ph idx="12" type="sldNum"/>
          </p:nvPr>
        </p:nvSpPr>
        <p:spPr>
          <a:xfrm>
            <a:off x="6354343" y="8290163"/>
            <a:ext cx="411600" cy="699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8" name="Shape 78"/>
        <p:cNvGrpSpPr/>
        <p:nvPr/>
      </p:nvGrpSpPr>
      <p:grpSpPr>
        <a:xfrm>
          <a:off x="0" y="0"/>
          <a:ext cx="0" cy="0"/>
          <a:chOff x="0" y="0"/>
          <a:chExt cx="0" cy="0"/>
        </a:xfrm>
      </p:grpSpPr>
      <p:sp>
        <p:nvSpPr>
          <p:cNvPr id="79" name="Google Shape;79;p8"/>
          <p:cNvSpPr txBox="1"/>
          <p:nvPr>
            <p:ph type="title"/>
          </p:nvPr>
        </p:nvSpPr>
        <p:spPr>
          <a:xfrm>
            <a:off x="367688" y="800267"/>
            <a:ext cx="4776000" cy="72726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80" name="Google Shape;80;p8"/>
          <p:cNvSpPr txBox="1"/>
          <p:nvPr>
            <p:ph idx="12" type="sldNum"/>
          </p:nvPr>
        </p:nvSpPr>
        <p:spPr>
          <a:xfrm>
            <a:off x="6354343" y="8290163"/>
            <a:ext cx="411600" cy="699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1" name="Shape 81"/>
        <p:cNvGrpSpPr/>
        <p:nvPr/>
      </p:nvGrpSpPr>
      <p:grpSpPr>
        <a:xfrm>
          <a:off x="0" y="0"/>
          <a:ext cx="0" cy="0"/>
          <a:chOff x="0" y="0"/>
          <a:chExt cx="0" cy="0"/>
        </a:xfrm>
      </p:grpSpPr>
      <p:sp>
        <p:nvSpPr>
          <p:cNvPr id="82" name="Google Shape;82;p9"/>
          <p:cNvSpPr/>
          <p:nvPr/>
        </p:nvSpPr>
        <p:spPr>
          <a:xfrm>
            <a:off x="3429000" y="-222"/>
            <a:ext cx="3429000" cy="9144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9"/>
          <p:cNvSpPr txBox="1"/>
          <p:nvPr>
            <p:ph type="title"/>
          </p:nvPr>
        </p:nvSpPr>
        <p:spPr>
          <a:xfrm>
            <a:off x="199125" y="2192311"/>
            <a:ext cx="3033900" cy="26352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84" name="Google Shape;84;p9"/>
          <p:cNvSpPr txBox="1"/>
          <p:nvPr>
            <p:ph idx="1" type="subTitle"/>
          </p:nvPr>
        </p:nvSpPr>
        <p:spPr>
          <a:xfrm>
            <a:off x="199125" y="4983244"/>
            <a:ext cx="3033900" cy="21957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5" name="Google Shape;85;p9"/>
          <p:cNvSpPr txBox="1"/>
          <p:nvPr>
            <p:ph idx="2" type="body"/>
          </p:nvPr>
        </p:nvSpPr>
        <p:spPr>
          <a:xfrm>
            <a:off x="3704625" y="1287244"/>
            <a:ext cx="2877900" cy="6569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86" name="Google Shape;86;p9"/>
          <p:cNvSpPr txBox="1"/>
          <p:nvPr>
            <p:ph idx="12" type="sldNum"/>
          </p:nvPr>
        </p:nvSpPr>
        <p:spPr>
          <a:xfrm>
            <a:off x="6354343" y="8290163"/>
            <a:ext cx="411600" cy="699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7" name="Shape 87"/>
        <p:cNvGrpSpPr/>
        <p:nvPr/>
      </p:nvGrpSpPr>
      <p:grpSpPr>
        <a:xfrm>
          <a:off x="0" y="0"/>
          <a:ext cx="0" cy="0"/>
          <a:chOff x="0" y="0"/>
          <a:chExt cx="0" cy="0"/>
        </a:xfrm>
      </p:grpSpPr>
      <p:sp>
        <p:nvSpPr>
          <p:cNvPr id="88" name="Google Shape;88;p10"/>
          <p:cNvSpPr txBox="1"/>
          <p:nvPr>
            <p:ph idx="1" type="body"/>
          </p:nvPr>
        </p:nvSpPr>
        <p:spPr>
          <a:xfrm>
            <a:off x="233775" y="7521022"/>
            <a:ext cx="4499100" cy="1075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89" name="Google Shape;89;p10"/>
          <p:cNvSpPr txBox="1"/>
          <p:nvPr>
            <p:ph idx="12" type="sldNum"/>
          </p:nvPr>
        </p:nvSpPr>
        <p:spPr>
          <a:xfrm>
            <a:off x="6354343" y="8290163"/>
            <a:ext cx="411600" cy="699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33775" y="791156"/>
            <a:ext cx="6390300" cy="10182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33775" y="2048844"/>
            <a:ext cx="6390300" cy="60735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6354343" y="8290163"/>
            <a:ext cx="411600" cy="699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3"/>
          <p:cNvSpPr txBox="1"/>
          <p:nvPr/>
        </p:nvSpPr>
        <p:spPr>
          <a:xfrm>
            <a:off x="223195" y="42841"/>
            <a:ext cx="2400600" cy="59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2"/>
                </a:solidFill>
              </a:rPr>
              <a:t>Water Molecules (H</a:t>
            </a:r>
            <a:r>
              <a:rPr b="1" baseline="-25000" lang="en" sz="1800">
                <a:solidFill>
                  <a:schemeClr val="dk2"/>
                </a:solidFill>
              </a:rPr>
              <a:t>2</a:t>
            </a:r>
            <a:r>
              <a:rPr b="1" lang="en" sz="1800">
                <a:solidFill>
                  <a:schemeClr val="dk2"/>
                </a:solidFill>
              </a:rPr>
              <a:t>O)</a:t>
            </a:r>
            <a:endParaRPr b="1" sz="1800">
              <a:solidFill>
                <a:schemeClr val="dk2"/>
              </a:solidFill>
            </a:endParaRPr>
          </a:p>
        </p:txBody>
      </p:sp>
      <p:grpSp>
        <p:nvGrpSpPr>
          <p:cNvPr id="101" name="Google Shape;101;p13"/>
          <p:cNvGrpSpPr/>
          <p:nvPr/>
        </p:nvGrpSpPr>
        <p:grpSpPr>
          <a:xfrm>
            <a:off x="607350" y="895475"/>
            <a:ext cx="1327500" cy="910550"/>
            <a:chOff x="532800" y="1685550"/>
            <a:chExt cx="1327500" cy="910550"/>
          </a:xfrm>
        </p:grpSpPr>
        <p:sp>
          <p:nvSpPr>
            <p:cNvPr id="102" name="Google Shape;102;p13"/>
            <p:cNvSpPr/>
            <p:nvPr/>
          </p:nvSpPr>
          <p:spPr>
            <a:xfrm>
              <a:off x="911550" y="1685550"/>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sp>
          <p:nvSpPr>
            <p:cNvPr id="103" name="Google Shape;103;p13"/>
            <p:cNvSpPr/>
            <p:nvPr/>
          </p:nvSpPr>
          <p:spPr>
            <a:xfrm>
              <a:off x="1311900" y="2047400"/>
              <a:ext cx="548400" cy="548700"/>
            </a:xfrm>
            <a:prstGeom prst="ellipse">
              <a:avLst/>
            </a:prstGeom>
            <a:solidFill>
              <a:schemeClr val="lt1"/>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H</a:t>
              </a:r>
              <a:endParaRPr sz="2500"/>
            </a:p>
          </p:txBody>
        </p:sp>
        <p:sp>
          <p:nvSpPr>
            <p:cNvPr id="104" name="Google Shape;104;p13"/>
            <p:cNvSpPr/>
            <p:nvPr/>
          </p:nvSpPr>
          <p:spPr>
            <a:xfrm>
              <a:off x="532800" y="2047400"/>
              <a:ext cx="548400" cy="548700"/>
            </a:xfrm>
            <a:prstGeom prst="ellipse">
              <a:avLst/>
            </a:prstGeom>
            <a:solidFill>
              <a:schemeClr val="lt1"/>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H</a:t>
              </a:r>
              <a:endParaRPr sz="2500"/>
            </a:p>
          </p:txBody>
        </p:sp>
      </p:grpSp>
      <p:grpSp>
        <p:nvGrpSpPr>
          <p:cNvPr id="105" name="Google Shape;105;p13"/>
          <p:cNvGrpSpPr/>
          <p:nvPr/>
        </p:nvGrpSpPr>
        <p:grpSpPr>
          <a:xfrm>
            <a:off x="4448575" y="971663"/>
            <a:ext cx="1668700" cy="548713"/>
            <a:chOff x="3172200" y="1951663"/>
            <a:chExt cx="1668700" cy="548713"/>
          </a:xfrm>
        </p:grpSpPr>
        <p:sp>
          <p:nvSpPr>
            <p:cNvPr id="106" name="Google Shape;106;p13"/>
            <p:cNvSpPr/>
            <p:nvPr/>
          </p:nvSpPr>
          <p:spPr>
            <a:xfrm>
              <a:off x="3744100" y="1951663"/>
              <a:ext cx="548400" cy="548700"/>
            </a:xfrm>
            <a:prstGeom prst="ellipse">
              <a:avLst/>
            </a:prstGeom>
            <a:solidFill>
              <a:srgbClr val="B7B7B7"/>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C</a:t>
              </a:r>
              <a:endParaRPr sz="2500"/>
            </a:p>
          </p:txBody>
        </p:sp>
        <p:sp>
          <p:nvSpPr>
            <p:cNvPr id="107" name="Google Shape;107;p13"/>
            <p:cNvSpPr/>
            <p:nvPr/>
          </p:nvSpPr>
          <p:spPr>
            <a:xfrm>
              <a:off x="3172200" y="1951675"/>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sp>
          <p:nvSpPr>
            <p:cNvPr id="108" name="Google Shape;108;p13"/>
            <p:cNvSpPr/>
            <p:nvPr/>
          </p:nvSpPr>
          <p:spPr>
            <a:xfrm>
              <a:off x="4292500" y="1951675"/>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grpSp>
      <p:grpSp>
        <p:nvGrpSpPr>
          <p:cNvPr id="109" name="Google Shape;109;p13"/>
          <p:cNvGrpSpPr/>
          <p:nvPr/>
        </p:nvGrpSpPr>
        <p:grpSpPr>
          <a:xfrm>
            <a:off x="607350" y="895475"/>
            <a:ext cx="1327500" cy="910550"/>
            <a:chOff x="532800" y="1685550"/>
            <a:chExt cx="1327500" cy="910550"/>
          </a:xfrm>
        </p:grpSpPr>
        <p:sp>
          <p:nvSpPr>
            <p:cNvPr id="110" name="Google Shape;110;p13"/>
            <p:cNvSpPr/>
            <p:nvPr/>
          </p:nvSpPr>
          <p:spPr>
            <a:xfrm>
              <a:off x="911550" y="1685550"/>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sp>
          <p:nvSpPr>
            <p:cNvPr id="111" name="Google Shape;111;p13"/>
            <p:cNvSpPr/>
            <p:nvPr/>
          </p:nvSpPr>
          <p:spPr>
            <a:xfrm>
              <a:off x="1311900" y="2047400"/>
              <a:ext cx="548400" cy="548700"/>
            </a:xfrm>
            <a:prstGeom prst="ellipse">
              <a:avLst/>
            </a:prstGeom>
            <a:solidFill>
              <a:schemeClr val="lt1"/>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H</a:t>
              </a:r>
              <a:endParaRPr sz="2500"/>
            </a:p>
          </p:txBody>
        </p:sp>
        <p:sp>
          <p:nvSpPr>
            <p:cNvPr id="112" name="Google Shape;112;p13"/>
            <p:cNvSpPr/>
            <p:nvPr/>
          </p:nvSpPr>
          <p:spPr>
            <a:xfrm>
              <a:off x="532800" y="2047400"/>
              <a:ext cx="548400" cy="548700"/>
            </a:xfrm>
            <a:prstGeom prst="ellipse">
              <a:avLst/>
            </a:prstGeom>
            <a:solidFill>
              <a:schemeClr val="lt1"/>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H</a:t>
              </a:r>
              <a:endParaRPr sz="2500"/>
            </a:p>
          </p:txBody>
        </p:sp>
      </p:grpSp>
      <p:grpSp>
        <p:nvGrpSpPr>
          <p:cNvPr id="113" name="Google Shape;113;p13"/>
          <p:cNvGrpSpPr/>
          <p:nvPr/>
        </p:nvGrpSpPr>
        <p:grpSpPr>
          <a:xfrm>
            <a:off x="607350" y="895475"/>
            <a:ext cx="1327500" cy="910550"/>
            <a:chOff x="532800" y="1685550"/>
            <a:chExt cx="1327500" cy="910550"/>
          </a:xfrm>
        </p:grpSpPr>
        <p:sp>
          <p:nvSpPr>
            <p:cNvPr id="114" name="Google Shape;114;p13"/>
            <p:cNvSpPr/>
            <p:nvPr/>
          </p:nvSpPr>
          <p:spPr>
            <a:xfrm>
              <a:off x="911550" y="1685550"/>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sp>
          <p:nvSpPr>
            <p:cNvPr id="115" name="Google Shape;115;p13"/>
            <p:cNvSpPr/>
            <p:nvPr/>
          </p:nvSpPr>
          <p:spPr>
            <a:xfrm>
              <a:off x="1311900" y="2047400"/>
              <a:ext cx="548400" cy="548700"/>
            </a:xfrm>
            <a:prstGeom prst="ellipse">
              <a:avLst/>
            </a:prstGeom>
            <a:solidFill>
              <a:schemeClr val="lt1"/>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H</a:t>
              </a:r>
              <a:endParaRPr sz="2500"/>
            </a:p>
          </p:txBody>
        </p:sp>
        <p:sp>
          <p:nvSpPr>
            <p:cNvPr id="116" name="Google Shape;116;p13"/>
            <p:cNvSpPr/>
            <p:nvPr/>
          </p:nvSpPr>
          <p:spPr>
            <a:xfrm>
              <a:off x="532800" y="2047400"/>
              <a:ext cx="548400" cy="548700"/>
            </a:xfrm>
            <a:prstGeom prst="ellipse">
              <a:avLst/>
            </a:prstGeom>
            <a:solidFill>
              <a:schemeClr val="lt1"/>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H</a:t>
              </a:r>
              <a:endParaRPr sz="2500"/>
            </a:p>
          </p:txBody>
        </p:sp>
      </p:grpSp>
      <p:grpSp>
        <p:nvGrpSpPr>
          <p:cNvPr id="117" name="Google Shape;117;p13"/>
          <p:cNvGrpSpPr/>
          <p:nvPr/>
        </p:nvGrpSpPr>
        <p:grpSpPr>
          <a:xfrm>
            <a:off x="607350" y="895475"/>
            <a:ext cx="1327500" cy="910550"/>
            <a:chOff x="532800" y="1685550"/>
            <a:chExt cx="1327500" cy="910550"/>
          </a:xfrm>
        </p:grpSpPr>
        <p:sp>
          <p:nvSpPr>
            <p:cNvPr id="118" name="Google Shape;118;p13"/>
            <p:cNvSpPr/>
            <p:nvPr/>
          </p:nvSpPr>
          <p:spPr>
            <a:xfrm>
              <a:off x="911550" y="1685550"/>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sp>
          <p:nvSpPr>
            <p:cNvPr id="119" name="Google Shape;119;p13"/>
            <p:cNvSpPr/>
            <p:nvPr/>
          </p:nvSpPr>
          <p:spPr>
            <a:xfrm>
              <a:off x="1311900" y="2047400"/>
              <a:ext cx="548400" cy="548700"/>
            </a:xfrm>
            <a:prstGeom prst="ellipse">
              <a:avLst/>
            </a:prstGeom>
            <a:solidFill>
              <a:schemeClr val="lt1"/>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H</a:t>
              </a:r>
              <a:endParaRPr sz="2500"/>
            </a:p>
          </p:txBody>
        </p:sp>
        <p:sp>
          <p:nvSpPr>
            <p:cNvPr id="120" name="Google Shape;120;p13"/>
            <p:cNvSpPr/>
            <p:nvPr/>
          </p:nvSpPr>
          <p:spPr>
            <a:xfrm>
              <a:off x="532800" y="2047400"/>
              <a:ext cx="548400" cy="548700"/>
            </a:xfrm>
            <a:prstGeom prst="ellipse">
              <a:avLst/>
            </a:prstGeom>
            <a:solidFill>
              <a:schemeClr val="lt1"/>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H</a:t>
              </a:r>
              <a:endParaRPr sz="2500"/>
            </a:p>
          </p:txBody>
        </p:sp>
      </p:grpSp>
      <p:grpSp>
        <p:nvGrpSpPr>
          <p:cNvPr id="121" name="Google Shape;121;p13"/>
          <p:cNvGrpSpPr/>
          <p:nvPr/>
        </p:nvGrpSpPr>
        <p:grpSpPr>
          <a:xfrm>
            <a:off x="607350" y="895475"/>
            <a:ext cx="1327500" cy="910550"/>
            <a:chOff x="532800" y="1685550"/>
            <a:chExt cx="1327500" cy="910550"/>
          </a:xfrm>
        </p:grpSpPr>
        <p:sp>
          <p:nvSpPr>
            <p:cNvPr id="122" name="Google Shape;122;p13"/>
            <p:cNvSpPr/>
            <p:nvPr/>
          </p:nvSpPr>
          <p:spPr>
            <a:xfrm>
              <a:off x="911550" y="1685550"/>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sp>
          <p:nvSpPr>
            <p:cNvPr id="123" name="Google Shape;123;p13"/>
            <p:cNvSpPr/>
            <p:nvPr/>
          </p:nvSpPr>
          <p:spPr>
            <a:xfrm>
              <a:off x="1311900" y="2047400"/>
              <a:ext cx="548400" cy="548700"/>
            </a:xfrm>
            <a:prstGeom prst="ellipse">
              <a:avLst/>
            </a:prstGeom>
            <a:solidFill>
              <a:schemeClr val="lt1"/>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H</a:t>
              </a:r>
              <a:endParaRPr sz="2500"/>
            </a:p>
          </p:txBody>
        </p:sp>
        <p:sp>
          <p:nvSpPr>
            <p:cNvPr id="124" name="Google Shape;124;p13"/>
            <p:cNvSpPr/>
            <p:nvPr/>
          </p:nvSpPr>
          <p:spPr>
            <a:xfrm>
              <a:off x="532800" y="2047400"/>
              <a:ext cx="548400" cy="548700"/>
            </a:xfrm>
            <a:prstGeom prst="ellipse">
              <a:avLst/>
            </a:prstGeom>
            <a:solidFill>
              <a:schemeClr val="lt1"/>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H</a:t>
              </a:r>
              <a:endParaRPr sz="2500"/>
            </a:p>
          </p:txBody>
        </p:sp>
      </p:grpSp>
      <p:grpSp>
        <p:nvGrpSpPr>
          <p:cNvPr id="125" name="Google Shape;125;p13"/>
          <p:cNvGrpSpPr/>
          <p:nvPr/>
        </p:nvGrpSpPr>
        <p:grpSpPr>
          <a:xfrm>
            <a:off x="607350" y="895475"/>
            <a:ext cx="1327500" cy="910550"/>
            <a:chOff x="532800" y="1685550"/>
            <a:chExt cx="1327500" cy="910550"/>
          </a:xfrm>
        </p:grpSpPr>
        <p:sp>
          <p:nvSpPr>
            <p:cNvPr id="126" name="Google Shape;126;p13"/>
            <p:cNvSpPr/>
            <p:nvPr/>
          </p:nvSpPr>
          <p:spPr>
            <a:xfrm>
              <a:off x="911550" y="1685550"/>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sp>
          <p:nvSpPr>
            <p:cNvPr id="127" name="Google Shape;127;p13"/>
            <p:cNvSpPr/>
            <p:nvPr/>
          </p:nvSpPr>
          <p:spPr>
            <a:xfrm>
              <a:off x="1311900" y="2047400"/>
              <a:ext cx="548400" cy="548700"/>
            </a:xfrm>
            <a:prstGeom prst="ellipse">
              <a:avLst/>
            </a:prstGeom>
            <a:solidFill>
              <a:schemeClr val="lt1"/>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H</a:t>
              </a:r>
              <a:endParaRPr sz="2500"/>
            </a:p>
          </p:txBody>
        </p:sp>
        <p:sp>
          <p:nvSpPr>
            <p:cNvPr id="128" name="Google Shape;128;p13"/>
            <p:cNvSpPr/>
            <p:nvPr/>
          </p:nvSpPr>
          <p:spPr>
            <a:xfrm>
              <a:off x="532800" y="2047400"/>
              <a:ext cx="548400" cy="548700"/>
            </a:xfrm>
            <a:prstGeom prst="ellipse">
              <a:avLst/>
            </a:prstGeom>
            <a:solidFill>
              <a:schemeClr val="lt1"/>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H</a:t>
              </a:r>
              <a:endParaRPr sz="2500"/>
            </a:p>
          </p:txBody>
        </p:sp>
      </p:grpSp>
      <p:grpSp>
        <p:nvGrpSpPr>
          <p:cNvPr id="129" name="Google Shape;129;p13"/>
          <p:cNvGrpSpPr/>
          <p:nvPr/>
        </p:nvGrpSpPr>
        <p:grpSpPr>
          <a:xfrm>
            <a:off x="607350" y="895475"/>
            <a:ext cx="1327500" cy="910550"/>
            <a:chOff x="532800" y="1685550"/>
            <a:chExt cx="1327500" cy="910550"/>
          </a:xfrm>
        </p:grpSpPr>
        <p:sp>
          <p:nvSpPr>
            <p:cNvPr id="130" name="Google Shape;130;p13"/>
            <p:cNvSpPr/>
            <p:nvPr/>
          </p:nvSpPr>
          <p:spPr>
            <a:xfrm>
              <a:off x="911550" y="1685550"/>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sp>
          <p:nvSpPr>
            <p:cNvPr id="131" name="Google Shape;131;p13"/>
            <p:cNvSpPr/>
            <p:nvPr/>
          </p:nvSpPr>
          <p:spPr>
            <a:xfrm>
              <a:off x="1311900" y="2047400"/>
              <a:ext cx="548400" cy="548700"/>
            </a:xfrm>
            <a:prstGeom prst="ellipse">
              <a:avLst/>
            </a:prstGeom>
            <a:solidFill>
              <a:schemeClr val="lt1"/>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H</a:t>
              </a:r>
              <a:endParaRPr sz="2500"/>
            </a:p>
          </p:txBody>
        </p:sp>
        <p:sp>
          <p:nvSpPr>
            <p:cNvPr id="132" name="Google Shape;132;p13"/>
            <p:cNvSpPr/>
            <p:nvPr/>
          </p:nvSpPr>
          <p:spPr>
            <a:xfrm>
              <a:off x="532800" y="2047400"/>
              <a:ext cx="548400" cy="548700"/>
            </a:xfrm>
            <a:prstGeom prst="ellipse">
              <a:avLst/>
            </a:prstGeom>
            <a:solidFill>
              <a:schemeClr val="lt1"/>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H</a:t>
              </a:r>
              <a:endParaRPr sz="2500"/>
            </a:p>
          </p:txBody>
        </p:sp>
      </p:grpSp>
      <p:grpSp>
        <p:nvGrpSpPr>
          <p:cNvPr id="133" name="Google Shape;133;p13"/>
          <p:cNvGrpSpPr/>
          <p:nvPr/>
        </p:nvGrpSpPr>
        <p:grpSpPr>
          <a:xfrm>
            <a:off x="607350" y="895475"/>
            <a:ext cx="1327500" cy="910550"/>
            <a:chOff x="532800" y="1685550"/>
            <a:chExt cx="1327500" cy="910550"/>
          </a:xfrm>
        </p:grpSpPr>
        <p:sp>
          <p:nvSpPr>
            <p:cNvPr id="134" name="Google Shape;134;p13"/>
            <p:cNvSpPr/>
            <p:nvPr/>
          </p:nvSpPr>
          <p:spPr>
            <a:xfrm>
              <a:off x="911550" y="1685550"/>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sp>
          <p:nvSpPr>
            <p:cNvPr id="135" name="Google Shape;135;p13"/>
            <p:cNvSpPr/>
            <p:nvPr/>
          </p:nvSpPr>
          <p:spPr>
            <a:xfrm>
              <a:off x="1311900" y="2047400"/>
              <a:ext cx="548400" cy="548700"/>
            </a:xfrm>
            <a:prstGeom prst="ellipse">
              <a:avLst/>
            </a:prstGeom>
            <a:solidFill>
              <a:schemeClr val="lt1"/>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H</a:t>
              </a:r>
              <a:endParaRPr sz="2500"/>
            </a:p>
          </p:txBody>
        </p:sp>
        <p:sp>
          <p:nvSpPr>
            <p:cNvPr id="136" name="Google Shape;136;p13"/>
            <p:cNvSpPr/>
            <p:nvPr/>
          </p:nvSpPr>
          <p:spPr>
            <a:xfrm>
              <a:off x="532800" y="2047400"/>
              <a:ext cx="548400" cy="548700"/>
            </a:xfrm>
            <a:prstGeom prst="ellipse">
              <a:avLst/>
            </a:prstGeom>
            <a:solidFill>
              <a:schemeClr val="lt1"/>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H</a:t>
              </a:r>
              <a:endParaRPr sz="2500"/>
            </a:p>
          </p:txBody>
        </p:sp>
      </p:grpSp>
      <p:grpSp>
        <p:nvGrpSpPr>
          <p:cNvPr id="137" name="Google Shape;137;p13"/>
          <p:cNvGrpSpPr/>
          <p:nvPr/>
        </p:nvGrpSpPr>
        <p:grpSpPr>
          <a:xfrm>
            <a:off x="607350" y="895475"/>
            <a:ext cx="1327500" cy="910550"/>
            <a:chOff x="532800" y="1685550"/>
            <a:chExt cx="1327500" cy="910550"/>
          </a:xfrm>
        </p:grpSpPr>
        <p:sp>
          <p:nvSpPr>
            <p:cNvPr id="138" name="Google Shape;138;p13"/>
            <p:cNvSpPr/>
            <p:nvPr/>
          </p:nvSpPr>
          <p:spPr>
            <a:xfrm>
              <a:off x="911550" y="1685550"/>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sp>
          <p:nvSpPr>
            <p:cNvPr id="139" name="Google Shape;139;p13"/>
            <p:cNvSpPr/>
            <p:nvPr/>
          </p:nvSpPr>
          <p:spPr>
            <a:xfrm>
              <a:off x="1311900" y="2047400"/>
              <a:ext cx="548400" cy="548700"/>
            </a:xfrm>
            <a:prstGeom prst="ellipse">
              <a:avLst/>
            </a:prstGeom>
            <a:solidFill>
              <a:schemeClr val="lt1"/>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H</a:t>
              </a:r>
              <a:endParaRPr sz="2500"/>
            </a:p>
          </p:txBody>
        </p:sp>
        <p:sp>
          <p:nvSpPr>
            <p:cNvPr id="140" name="Google Shape;140;p13"/>
            <p:cNvSpPr/>
            <p:nvPr/>
          </p:nvSpPr>
          <p:spPr>
            <a:xfrm>
              <a:off x="532800" y="2047400"/>
              <a:ext cx="548400" cy="548700"/>
            </a:xfrm>
            <a:prstGeom prst="ellipse">
              <a:avLst/>
            </a:prstGeom>
            <a:solidFill>
              <a:schemeClr val="lt1"/>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H</a:t>
              </a:r>
              <a:endParaRPr sz="2500"/>
            </a:p>
          </p:txBody>
        </p:sp>
      </p:grpSp>
      <p:grpSp>
        <p:nvGrpSpPr>
          <p:cNvPr id="141" name="Google Shape;141;p13"/>
          <p:cNvGrpSpPr/>
          <p:nvPr/>
        </p:nvGrpSpPr>
        <p:grpSpPr>
          <a:xfrm>
            <a:off x="4448575" y="971663"/>
            <a:ext cx="1668700" cy="548713"/>
            <a:chOff x="3172200" y="1951663"/>
            <a:chExt cx="1668700" cy="548713"/>
          </a:xfrm>
        </p:grpSpPr>
        <p:sp>
          <p:nvSpPr>
            <p:cNvPr id="142" name="Google Shape;142;p13"/>
            <p:cNvSpPr/>
            <p:nvPr/>
          </p:nvSpPr>
          <p:spPr>
            <a:xfrm>
              <a:off x="3744100" y="1951663"/>
              <a:ext cx="548400" cy="548700"/>
            </a:xfrm>
            <a:prstGeom prst="ellipse">
              <a:avLst/>
            </a:prstGeom>
            <a:solidFill>
              <a:srgbClr val="B7B7B7"/>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C</a:t>
              </a:r>
              <a:endParaRPr sz="2500"/>
            </a:p>
          </p:txBody>
        </p:sp>
        <p:sp>
          <p:nvSpPr>
            <p:cNvPr id="143" name="Google Shape;143;p13"/>
            <p:cNvSpPr/>
            <p:nvPr/>
          </p:nvSpPr>
          <p:spPr>
            <a:xfrm>
              <a:off x="3172200" y="1951675"/>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sp>
          <p:nvSpPr>
            <p:cNvPr id="144" name="Google Shape;144;p13"/>
            <p:cNvSpPr/>
            <p:nvPr/>
          </p:nvSpPr>
          <p:spPr>
            <a:xfrm>
              <a:off x="4292500" y="1951675"/>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grpSp>
      <p:grpSp>
        <p:nvGrpSpPr>
          <p:cNvPr id="145" name="Google Shape;145;p13"/>
          <p:cNvGrpSpPr/>
          <p:nvPr/>
        </p:nvGrpSpPr>
        <p:grpSpPr>
          <a:xfrm>
            <a:off x="4448575" y="971663"/>
            <a:ext cx="1668700" cy="548713"/>
            <a:chOff x="3172200" y="1951663"/>
            <a:chExt cx="1668700" cy="548713"/>
          </a:xfrm>
        </p:grpSpPr>
        <p:sp>
          <p:nvSpPr>
            <p:cNvPr id="146" name="Google Shape;146;p13"/>
            <p:cNvSpPr/>
            <p:nvPr/>
          </p:nvSpPr>
          <p:spPr>
            <a:xfrm>
              <a:off x="3744100" y="1951663"/>
              <a:ext cx="548400" cy="548700"/>
            </a:xfrm>
            <a:prstGeom prst="ellipse">
              <a:avLst/>
            </a:prstGeom>
            <a:solidFill>
              <a:srgbClr val="B7B7B7"/>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C</a:t>
              </a:r>
              <a:endParaRPr sz="2500"/>
            </a:p>
          </p:txBody>
        </p:sp>
        <p:sp>
          <p:nvSpPr>
            <p:cNvPr id="147" name="Google Shape;147;p13"/>
            <p:cNvSpPr/>
            <p:nvPr/>
          </p:nvSpPr>
          <p:spPr>
            <a:xfrm>
              <a:off x="3172200" y="1951675"/>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sp>
          <p:nvSpPr>
            <p:cNvPr id="148" name="Google Shape;148;p13"/>
            <p:cNvSpPr/>
            <p:nvPr/>
          </p:nvSpPr>
          <p:spPr>
            <a:xfrm>
              <a:off x="4292500" y="1951675"/>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grpSp>
      <p:grpSp>
        <p:nvGrpSpPr>
          <p:cNvPr id="149" name="Google Shape;149;p13"/>
          <p:cNvGrpSpPr/>
          <p:nvPr/>
        </p:nvGrpSpPr>
        <p:grpSpPr>
          <a:xfrm>
            <a:off x="4448575" y="971663"/>
            <a:ext cx="1668700" cy="548713"/>
            <a:chOff x="3172200" y="1951663"/>
            <a:chExt cx="1668700" cy="548713"/>
          </a:xfrm>
        </p:grpSpPr>
        <p:sp>
          <p:nvSpPr>
            <p:cNvPr id="150" name="Google Shape;150;p13"/>
            <p:cNvSpPr/>
            <p:nvPr/>
          </p:nvSpPr>
          <p:spPr>
            <a:xfrm>
              <a:off x="3744100" y="1951663"/>
              <a:ext cx="548400" cy="548700"/>
            </a:xfrm>
            <a:prstGeom prst="ellipse">
              <a:avLst/>
            </a:prstGeom>
            <a:solidFill>
              <a:srgbClr val="B7B7B7"/>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C</a:t>
              </a:r>
              <a:endParaRPr sz="2500"/>
            </a:p>
          </p:txBody>
        </p:sp>
        <p:sp>
          <p:nvSpPr>
            <p:cNvPr id="151" name="Google Shape;151;p13"/>
            <p:cNvSpPr/>
            <p:nvPr/>
          </p:nvSpPr>
          <p:spPr>
            <a:xfrm>
              <a:off x="3172200" y="1951675"/>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sp>
          <p:nvSpPr>
            <p:cNvPr id="152" name="Google Shape;152;p13"/>
            <p:cNvSpPr/>
            <p:nvPr/>
          </p:nvSpPr>
          <p:spPr>
            <a:xfrm>
              <a:off x="4292500" y="1951675"/>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grpSp>
      <p:grpSp>
        <p:nvGrpSpPr>
          <p:cNvPr id="153" name="Google Shape;153;p13"/>
          <p:cNvGrpSpPr/>
          <p:nvPr/>
        </p:nvGrpSpPr>
        <p:grpSpPr>
          <a:xfrm>
            <a:off x="4448575" y="971663"/>
            <a:ext cx="1668700" cy="548713"/>
            <a:chOff x="3172200" y="1951663"/>
            <a:chExt cx="1668700" cy="548713"/>
          </a:xfrm>
        </p:grpSpPr>
        <p:sp>
          <p:nvSpPr>
            <p:cNvPr id="154" name="Google Shape;154;p13"/>
            <p:cNvSpPr/>
            <p:nvPr/>
          </p:nvSpPr>
          <p:spPr>
            <a:xfrm>
              <a:off x="3744100" y="1951663"/>
              <a:ext cx="548400" cy="548700"/>
            </a:xfrm>
            <a:prstGeom prst="ellipse">
              <a:avLst/>
            </a:prstGeom>
            <a:solidFill>
              <a:srgbClr val="B7B7B7"/>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C</a:t>
              </a:r>
              <a:endParaRPr sz="2500"/>
            </a:p>
          </p:txBody>
        </p:sp>
        <p:sp>
          <p:nvSpPr>
            <p:cNvPr id="155" name="Google Shape;155;p13"/>
            <p:cNvSpPr/>
            <p:nvPr/>
          </p:nvSpPr>
          <p:spPr>
            <a:xfrm>
              <a:off x="3172200" y="1951675"/>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sp>
          <p:nvSpPr>
            <p:cNvPr id="156" name="Google Shape;156;p13"/>
            <p:cNvSpPr/>
            <p:nvPr/>
          </p:nvSpPr>
          <p:spPr>
            <a:xfrm>
              <a:off x="4292500" y="1951675"/>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grpSp>
      <p:grpSp>
        <p:nvGrpSpPr>
          <p:cNvPr id="157" name="Google Shape;157;p13"/>
          <p:cNvGrpSpPr/>
          <p:nvPr/>
        </p:nvGrpSpPr>
        <p:grpSpPr>
          <a:xfrm>
            <a:off x="4448575" y="971663"/>
            <a:ext cx="1668700" cy="548713"/>
            <a:chOff x="3172200" y="1951663"/>
            <a:chExt cx="1668700" cy="548713"/>
          </a:xfrm>
        </p:grpSpPr>
        <p:sp>
          <p:nvSpPr>
            <p:cNvPr id="158" name="Google Shape;158;p13"/>
            <p:cNvSpPr/>
            <p:nvPr/>
          </p:nvSpPr>
          <p:spPr>
            <a:xfrm>
              <a:off x="3744100" y="1951663"/>
              <a:ext cx="548400" cy="548700"/>
            </a:xfrm>
            <a:prstGeom prst="ellipse">
              <a:avLst/>
            </a:prstGeom>
            <a:solidFill>
              <a:srgbClr val="B7B7B7"/>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C</a:t>
              </a:r>
              <a:endParaRPr sz="2500"/>
            </a:p>
          </p:txBody>
        </p:sp>
        <p:sp>
          <p:nvSpPr>
            <p:cNvPr id="159" name="Google Shape;159;p13"/>
            <p:cNvSpPr/>
            <p:nvPr/>
          </p:nvSpPr>
          <p:spPr>
            <a:xfrm>
              <a:off x="3172200" y="1951675"/>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sp>
          <p:nvSpPr>
            <p:cNvPr id="160" name="Google Shape;160;p13"/>
            <p:cNvSpPr/>
            <p:nvPr/>
          </p:nvSpPr>
          <p:spPr>
            <a:xfrm>
              <a:off x="4292500" y="1951675"/>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grpSp>
      <p:grpSp>
        <p:nvGrpSpPr>
          <p:cNvPr id="161" name="Google Shape;161;p13"/>
          <p:cNvGrpSpPr/>
          <p:nvPr/>
        </p:nvGrpSpPr>
        <p:grpSpPr>
          <a:xfrm>
            <a:off x="4448575" y="971663"/>
            <a:ext cx="1668700" cy="548713"/>
            <a:chOff x="3172200" y="1951663"/>
            <a:chExt cx="1668700" cy="548713"/>
          </a:xfrm>
        </p:grpSpPr>
        <p:sp>
          <p:nvSpPr>
            <p:cNvPr id="162" name="Google Shape;162;p13"/>
            <p:cNvSpPr/>
            <p:nvPr/>
          </p:nvSpPr>
          <p:spPr>
            <a:xfrm>
              <a:off x="3744100" y="1951663"/>
              <a:ext cx="548400" cy="548700"/>
            </a:xfrm>
            <a:prstGeom prst="ellipse">
              <a:avLst/>
            </a:prstGeom>
            <a:solidFill>
              <a:srgbClr val="B7B7B7"/>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C</a:t>
              </a:r>
              <a:endParaRPr sz="2500"/>
            </a:p>
          </p:txBody>
        </p:sp>
        <p:sp>
          <p:nvSpPr>
            <p:cNvPr id="163" name="Google Shape;163;p13"/>
            <p:cNvSpPr/>
            <p:nvPr/>
          </p:nvSpPr>
          <p:spPr>
            <a:xfrm>
              <a:off x="3172200" y="1951675"/>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sp>
          <p:nvSpPr>
            <p:cNvPr id="164" name="Google Shape;164;p13"/>
            <p:cNvSpPr/>
            <p:nvPr/>
          </p:nvSpPr>
          <p:spPr>
            <a:xfrm>
              <a:off x="4292500" y="1951675"/>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grpSp>
      <p:grpSp>
        <p:nvGrpSpPr>
          <p:cNvPr id="165" name="Google Shape;165;p13"/>
          <p:cNvGrpSpPr/>
          <p:nvPr/>
        </p:nvGrpSpPr>
        <p:grpSpPr>
          <a:xfrm>
            <a:off x="4448575" y="971663"/>
            <a:ext cx="1668700" cy="548713"/>
            <a:chOff x="3172200" y="1951663"/>
            <a:chExt cx="1668700" cy="548713"/>
          </a:xfrm>
        </p:grpSpPr>
        <p:sp>
          <p:nvSpPr>
            <p:cNvPr id="166" name="Google Shape;166;p13"/>
            <p:cNvSpPr/>
            <p:nvPr/>
          </p:nvSpPr>
          <p:spPr>
            <a:xfrm>
              <a:off x="3744100" y="1951663"/>
              <a:ext cx="548400" cy="548700"/>
            </a:xfrm>
            <a:prstGeom prst="ellipse">
              <a:avLst/>
            </a:prstGeom>
            <a:solidFill>
              <a:srgbClr val="B7B7B7"/>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C</a:t>
              </a:r>
              <a:endParaRPr sz="2500"/>
            </a:p>
          </p:txBody>
        </p:sp>
        <p:sp>
          <p:nvSpPr>
            <p:cNvPr id="167" name="Google Shape;167;p13"/>
            <p:cNvSpPr/>
            <p:nvPr/>
          </p:nvSpPr>
          <p:spPr>
            <a:xfrm>
              <a:off x="3172200" y="1951675"/>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sp>
          <p:nvSpPr>
            <p:cNvPr id="168" name="Google Shape;168;p13"/>
            <p:cNvSpPr/>
            <p:nvPr/>
          </p:nvSpPr>
          <p:spPr>
            <a:xfrm>
              <a:off x="4292500" y="1951675"/>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grpSp>
      <p:grpSp>
        <p:nvGrpSpPr>
          <p:cNvPr id="169" name="Google Shape;169;p13"/>
          <p:cNvGrpSpPr/>
          <p:nvPr/>
        </p:nvGrpSpPr>
        <p:grpSpPr>
          <a:xfrm>
            <a:off x="4448575" y="971663"/>
            <a:ext cx="1668700" cy="548713"/>
            <a:chOff x="4814525" y="2121963"/>
            <a:chExt cx="1668700" cy="548713"/>
          </a:xfrm>
        </p:grpSpPr>
        <p:sp>
          <p:nvSpPr>
            <p:cNvPr id="170" name="Google Shape;170;p13"/>
            <p:cNvSpPr/>
            <p:nvPr/>
          </p:nvSpPr>
          <p:spPr>
            <a:xfrm>
              <a:off x="5386425" y="2121963"/>
              <a:ext cx="548400" cy="548700"/>
            </a:xfrm>
            <a:prstGeom prst="ellipse">
              <a:avLst/>
            </a:prstGeom>
            <a:solidFill>
              <a:srgbClr val="B7B7B7"/>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C</a:t>
              </a:r>
              <a:endParaRPr sz="2500"/>
            </a:p>
          </p:txBody>
        </p:sp>
        <p:sp>
          <p:nvSpPr>
            <p:cNvPr id="171" name="Google Shape;171;p13"/>
            <p:cNvSpPr/>
            <p:nvPr/>
          </p:nvSpPr>
          <p:spPr>
            <a:xfrm>
              <a:off x="4814525" y="2121975"/>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sp>
          <p:nvSpPr>
            <p:cNvPr id="172" name="Google Shape;172;p13"/>
            <p:cNvSpPr/>
            <p:nvPr/>
          </p:nvSpPr>
          <p:spPr>
            <a:xfrm>
              <a:off x="5934825" y="2121975"/>
              <a:ext cx="548400" cy="548700"/>
            </a:xfrm>
            <a:prstGeom prst="ellipse">
              <a:avLst/>
            </a:prstGeom>
            <a:solidFill>
              <a:srgbClr val="FF0000"/>
            </a:solidFill>
            <a:ln cap="flat" cmpd="sng" w="762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800"/>
                <a:t>O</a:t>
              </a:r>
              <a:endParaRPr sz="2500"/>
            </a:p>
          </p:txBody>
        </p:sp>
      </p:grpSp>
      <p:sp>
        <p:nvSpPr>
          <p:cNvPr id="173" name="Google Shape;173;p13"/>
          <p:cNvSpPr txBox="1"/>
          <p:nvPr/>
        </p:nvSpPr>
        <p:spPr>
          <a:xfrm>
            <a:off x="4082620" y="138191"/>
            <a:ext cx="2400600" cy="59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2"/>
                </a:solidFill>
              </a:rPr>
              <a:t>Carbon Dioxide </a:t>
            </a:r>
            <a:r>
              <a:rPr b="1" lang="en" sz="1800">
                <a:solidFill>
                  <a:schemeClr val="dk2"/>
                </a:solidFill>
              </a:rPr>
              <a:t>Molecules (CO</a:t>
            </a:r>
            <a:r>
              <a:rPr b="1" baseline="-25000" lang="en" sz="1800">
                <a:solidFill>
                  <a:schemeClr val="dk2"/>
                </a:solidFill>
              </a:rPr>
              <a:t>2</a:t>
            </a:r>
            <a:r>
              <a:rPr b="1" lang="en" sz="1800">
                <a:solidFill>
                  <a:schemeClr val="dk2"/>
                </a:solidFill>
              </a:rPr>
              <a:t>)</a:t>
            </a:r>
            <a:endParaRPr b="1" sz="1800">
              <a:solidFill>
                <a:schemeClr val="dk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